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81.xml" ContentType="application/vnd.openxmlformats-officedocument.presentationml.tags+xml"/>
  <Override PartName="/ppt/tags/tag335.xml" ContentType="application/vnd.openxmlformats-officedocument.presentationml.tags+xml"/>
  <Override PartName="/ppt/tags/tag382.xml" ContentType="application/vnd.openxmlformats-officedocument.presentationml.tags+xml"/>
  <Override PartName="/ppt/tags/tag521.xml" ContentType="application/vnd.openxmlformats-officedocument.presentationml.tags+xml"/>
  <Override PartName="/ppt/tags/tag619.xml" ContentType="application/vnd.openxmlformats-officedocument.presentationml.tags+xml"/>
  <Override PartName="/ppt/tags/tag666.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691.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436.xml" ContentType="application/vnd.openxmlformats-officedocument.presentationml.tags+xml"/>
  <Override PartName="/ppt/tags/tag483.xml" ContentType="application/vnd.openxmlformats-officedocument.presentationml.tags+xml"/>
  <Override PartName="/ppt/slideLayouts/slideLayout158.xml" ContentType="application/vnd.openxmlformats-officedocument.presentationml.slideLayout+xml"/>
  <Override PartName="/ppt/slideLayouts/slideLayout221.xml" ContentType="application/vnd.openxmlformats-officedocument.presentationml.slideLayout+xml"/>
  <Override PartName="/ppt/tags/tag830.xml" ContentType="application/vnd.openxmlformats-officedocument.presentationml.tags+xml"/>
  <Override PartName="/ppt/tags/tag928.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06.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461.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slideLayouts/slideLayout183.xml" ContentType="application/vnd.openxmlformats-officedocument.presentationml.slideLayout+xml"/>
  <Override PartName="/ppt/tags/tag745.xml" ContentType="application/vnd.openxmlformats-officedocument.presentationml.tags+xml"/>
  <Override PartName="/ppt/tags/tag792.xml" ContentType="application/vnd.openxmlformats-officedocument.presentationml.tags+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868.xml" ContentType="application/vnd.openxmlformats-officedocument.presentationml.tags+xml"/>
  <Override PartName="/ppt/tags/tag931.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48"/>
  </p:notesMasterIdLst>
  <p:handoutMasterIdLst>
    <p:handoutMasterId r:id="rId49"/>
  </p:handoutMasterIdLst>
  <p:sldIdLst>
    <p:sldId id="311" r:id="rId35"/>
    <p:sldId id="414" r:id="rId36"/>
    <p:sldId id="415" r:id="rId37"/>
    <p:sldId id="416" r:id="rId38"/>
    <p:sldId id="417" r:id="rId39"/>
    <p:sldId id="418" r:id="rId40"/>
    <p:sldId id="419" r:id="rId41"/>
    <p:sldId id="420" r:id="rId42"/>
    <p:sldId id="421" r:id="rId43"/>
    <p:sldId id="422" r:id="rId44"/>
    <p:sldId id="425" r:id="rId45"/>
    <p:sldId id="451" r:id="rId46"/>
    <p:sldId id="424" r:id="rId47"/>
  </p:sldIdLst>
  <p:sldSz cx="9906000" cy="6858000" type="A4"/>
  <p:notesSz cx="6797675" cy="9874250"/>
  <p:custDataLst>
    <p:tags r:id="rId50"/>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410"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 xmlns:p14="http://schemas.microsoft.com/office/powerpoint/2010/main"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xmlns=""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0.xml"/><Relationship Id="rId1" Type="http://schemas.openxmlformats.org/officeDocument/2006/relationships/vmlDrawing" Target="../drawings/vmlDrawing244.vml"/><Relationship Id="rId5" Type="http://schemas.openxmlformats.org/officeDocument/2006/relationships/image" Target="../media/image63.png"/><Relationship Id="rId4" Type="http://schemas.openxmlformats.org/officeDocument/2006/relationships/oleObject" Target="../embeddings/oleObject24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4.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–Cloud Formation</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Cloud Formation  </a:t>
            </a:r>
          </a:p>
        </p:txBody>
      </p:sp>
      <p:sp>
        <p:nvSpPr>
          <p:cNvPr id="22" name="TextBox 21"/>
          <p:cNvSpPr txBox="1"/>
          <p:nvPr/>
        </p:nvSpPr>
        <p:spPr>
          <a:xfrm>
            <a:off x="177800" y="2908300"/>
            <a:ext cx="9512300" cy="1354217"/>
          </a:xfrm>
          <a:prstGeom prst="rect">
            <a:avLst/>
          </a:prstGeom>
          <a:noFill/>
        </p:spPr>
        <p:txBody>
          <a:bodyPr wrap="square" rtlCol="0">
            <a:spAutoFit/>
          </a:bodyPr>
          <a:lstStyle/>
          <a:p>
            <a:r>
              <a:rPr lang="en-US" sz="1800" b="1" dirty="0" smtClean="0">
                <a:solidFill>
                  <a:schemeClr val="tx2">
                    <a:lumMod val="50000"/>
                  </a:schemeClr>
                </a:solidFill>
              </a:rPr>
              <a:t>AWS Cloud Formation allows you to quickly and easily deploy  your infrastructure </a:t>
            </a:r>
          </a:p>
          <a:p>
            <a:endParaRPr lang="en-US" sz="1800" b="1" dirty="0" smtClean="0">
              <a:solidFill>
                <a:schemeClr val="tx2">
                  <a:lumMod val="50000"/>
                </a:schemeClr>
              </a:solidFill>
            </a:endParaRPr>
          </a:p>
          <a:p>
            <a:r>
              <a:rPr lang="en-US" sz="1800" b="1" dirty="0" smtClean="0">
                <a:solidFill>
                  <a:schemeClr val="tx2">
                    <a:lumMod val="50000"/>
                  </a:schemeClr>
                </a:solidFill>
              </a:rPr>
              <a:t>                               resources and applications on AWS </a:t>
            </a:r>
          </a:p>
          <a:p>
            <a:endParaRPr lang="en-US" sz="1400" dirty="0" smtClean="0">
              <a:solidFill>
                <a:schemeClr val="tx2">
                  <a:lumMod val="50000"/>
                </a:schemeClr>
              </a:solidFill>
            </a:endParaRPr>
          </a:p>
          <a:p>
            <a:endParaRPr lang="en-US" sz="1400" dirty="0" err="1" smtClean="0">
              <a:solidFill>
                <a:schemeClr val="tx2">
                  <a:lumMod val="50000"/>
                </a:schemeClr>
              </a:solidFill>
            </a:endParaRP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Cloud Formation</a:t>
            </a:r>
          </a:p>
        </p:txBody>
      </p:sp>
      <p:pic>
        <p:nvPicPr>
          <p:cNvPr id="2" name="Picture 3"/>
          <p:cNvPicPr>
            <a:picLocks noChangeAspect="1" noChangeArrowheads="1"/>
          </p:cNvPicPr>
          <p:nvPr/>
        </p:nvPicPr>
        <p:blipFill>
          <a:blip r:embed="rId5" cstate="print"/>
          <a:srcRect/>
          <a:stretch>
            <a:fillRect/>
          </a:stretch>
        </p:blipFill>
        <p:spPr bwMode="auto">
          <a:xfrm>
            <a:off x="1717675" y="2147888"/>
            <a:ext cx="5886450" cy="2714625"/>
          </a:xfrm>
          <a:prstGeom prst="rect">
            <a:avLst/>
          </a:prstGeom>
          <a:noFill/>
          <a:ln w="9525">
            <a:noFill/>
            <a:miter lim="800000"/>
            <a:headEnd/>
            <a:tailEnd/>
          </a:ln>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800100" y="1587500"/>
            <a:ext cx="8445500" cy="2554545"/>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 Learnt  what is Cloud Formation</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Cloud Formation  Example</a:t>
            </a:r>
          </a:p>
          <a:p>
            <a:pPr>
              <a:buFont typeface="Wingdings" pitchFamily="2" charset="2"/>
              <a:buChar char="Ø"/>
            </a:pPr>
            <a:endParaRPr lang="en-US" sz="2000" b="1" dirty="0" smtClean="0">
              <a:solidFill>
                <a:schemeClr val="tx2">
                  <a:lumMod val="50000"/>
                </a:schemeClr>
              </a:solidFill>
            </a:endParaRPr>
          </a:p>
          <a:p>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endParaRPr lang="en-US" sz="2000" b="1" dirty="0" smtClean="0">
              <a:solidFill>
                <a:schemeClr val="tx2">
                  <a:lumMod val="50000"/>
                </a:schemeClr>
              </a:solidFill>
            </a:endParaRP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367452" y="1723460"/>
            <a:ext cx="4358640" cy="1214718"/>
            <a:chOff x="762038" y="1970456"/>
            <a:chExt cx="4358640" cy="1214718"/>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a:t>
              </a:r>
              <a:r>
                <a:rPr lang="en-US" sz="1600" dirty="0" smtClean="0">
                  <a:solidFill>
                    <a:srgbClr val="1F497D">
                      <a:lumMod val="50000"/>
                    </a:srgbClr>
                  </a:solidFill>
                </a:rPr>
                <a:t>Cloud Formation</a:t>
              </a:r>
              <a:endParaRPr lang="en-US" sz="1600" dirty="0" smtClean="0">
                <a:solidFill>
                  <a:srgbClr val="1F497D">
                    <a:lumMod val="50000"/>
                  </a:srgbClr>
                </a:solidFill>
              </a:endParaRP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a:t>
              </a:r>
              <a:r>
                <a:rPr lang="en-US" sz="1600" dirty="0" smtClean="0">
                  <a:solidFill>
                    <a:srgbClr val="1F497D">
                      <a:lumMod val="50000"/>
                    </a:srgbClr>
                  </a:solidFill>
                </a:rPr>
                <a:t>CF </a:t>
              </a:r>
              <a:r>
                <a:rPr lang="en-US" sz="1600" dirty="0" smtClean="0">
                  <a:solidFill>
                    <a:srgbClr val="1F497D">
                      <a:lumMod val="50000"/>
                    </a:srgbClr>
                  </a:solidFill>
                </a:rPr>
                <a:t>Diagram</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a:t>
            </a:r>
            <a:r>
              <a:rPr lang="en-US" sz="1400" dirty="0" smtClean="0">
                <a:solidFill>
                  <a:srgbClr val="4F81BD">
                    <a:lumMod val="75000"/>
                  </a:srgbClr>
                </a:solidFill>
              </a:rPr>
              <a:t>Cloud Formation</a:t>
            </a:r>
            <a:endParaRPr lang="en-US" sz="1400" dirty="0" smtClean="0">
              <a:solidFill>
                <a:srgbClr val="4F81BD">
                  <a:lumMod val="75000"/>
                </a:srgbClr>
              </a:solidFill>
            </a:endParaRP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1585049"/>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a:t>
            </a:r>
            <a:r>
              <a:rPr lang="en-US" sz="1400" dirty="0" smtClean="0">
                <a:solidFill>
                  <a:srgbClr val="4F81BD">
                    <a:lumMod val="75000"/>
                  </a:srgbClr>
                </a:solidFill>
              </a:rPr>
              <a:t>Cloud Formation</a:t>
            </a:r>
            <a:endParaRPr lang="en-US" sz="1400" dirty="0" smtClean="0">
              <a:solidFill>
                <a:srgbClr val="4F81BD">
                  <a:lumMod val="75000"/>
                </a:srgbClr>
              </a:solidFill>
            </a:endParaRPr>
          </a:p>
          <a:p>
            <a:pPr marL="685800" indent="-171450" defTabSz="914400">
              <a:spcBef>
                <a:spcPts val="600"/>
              </a:spcBef>
              <a:spcAft>
                <a:spcPts val="600"/>
              </a:spcAft>
              <a:buFont typeface="Arial" pitchFamily="34" charset="0"/>
              <a:buChar char="•"/>
            </a:pPr>
            <a:r>
              <a:rPr lang="en-US" sz="1400" smtClean="0">
                <a:solidFill>
                  <a:srgbClr val="4F81BD">
                    <a:lumMod val="75000"/>
                  </a:srgbClr>
                </a:solidFill>
              </a:rPr>
              <a:t>CF</a:t>
            </a:r>
            <a:r>
              <a:rPr lang="en-US" sz="1400" smtClean="0">
                <a:solidFill>
                  <a:srgbClr val="4F81BD">
                    <a:lumMod val="75000"/>
                  </a:srgbClr>
                </a:solidFill>
              </a:rPr>
              <a:t> Diagram</a:t>
            </a:r>
            <a:endParaRPr lang="en-US" sz="1400" dirty="0" smtClean="0">
              <a:solidFill>
                <a:srgbClr val="4F81BD">
                  <a:lumMod val="75000"/>
                </a:srgbClr>
              </a:solidFill>
            </a:endParaRP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1900B3-A292-4747-BB12-A55D3449785A}">
  <ds:schemaRefs>
    <ds:schemaRef ds:uri="http://schemas.microsoft.com/sharepoint/v3/contenttype/forms"/>
  </ds:schemaRefs>
</ds:datastoreItem>
</file>

<file path=customXml/itemProps2.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5793</TotalTime>
  <Words>682</Words>
  <Application>Microsoft Office PowerPoint</Application>
  <PresentationFormat>A4 Paper (210x297 mm)</PresentationFormat>
  <Paragraphs>119</Paragraphs>
  <Slides>13</Slides>
  <Notes>9</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13</vt:i4>
      </vt:variant>
    </vt:vector>
  </HeadingPairs>
  <TitlesOfParts>
    <vt:vector size="45"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–Cloud Formation</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Slide 11</vt:lpstr>
      <vt:lpstr>Slide 12</vt:lpstr>
      <vt:lpstr>Slide 13</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263</cp:revision>
  <dcterms:created xsi:type="dcterms:W3CDTF">2015-03-06T11:43:58Z</dcterms:created>
  <dcterms:modified xsi:type="dcterms:W3CDTF">2016-10-12T06:03:32Z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